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sldIdLst>
    <p:sldId id="269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390" r:id="rId12"/>
    <p:sldId id="326" r:id="rId13"/>
    <p:sldId id="281" r:id="rId14"/>
    <p:sldId id="275" r:id="rId15"/>
    <p:sldId id="391" r:id="rId16"/>
    <p:sldId id="392" r:id="rId17"/>
    <p:sldId id="285" r:id="rId18"/>
    <p:sldId id="287" r:id="rId19"/>
    <p:sldId id="393" r:id="rId20"/>
    <p:sldId id="341" r:id="rId21"/>
    <p:sldId id="399" r:id="rId22"/>
    <p:sldId id="280" r:id="rId23"/>
    <p:sldId id="342" r:id="rId24"/>
    <p:sldId id="343" r:id="rId25"/>
    <p:sldId id="290" r:id="rId26"/>
    <p:sldId id="344" r:id="rId27"/>
    <p:sldId id="293" r:id="rId28"/>
    <p:sldId id="333" r:id="rId29"/>
    <p:sldId id="295" r:id="rId30"/>
    <p:sldId id="296" r:id="rId31"/>
    <p:sldId id="297" r:id="rId32"/>
    <p:sldId id="336" r:id="rId33"/>
    <p:sldId id="340" r:id="rId34"/>
    <p:sldId id="337" r:id="rId35"/>
    <p:sldId id="339" r:id="rId36"/>
    <p:sldId id="298" r:id="rId37"/>
    <p:sldId id="271" r:id="rId38"/>
    <p:sldId id="334" r:id="rId39"/>
    <p:sldId id="335" r:id="rId40"/>
    <p:sldId id="292" r:id="rId41"/>
    <p:sldId id="359" r:id="rId42"/>
    <p:sldId id="396" r:id="rId43"/>
    <p:sldId id="345" r:id="rId44"/>
    <p:sldId id="349" r:id="rId45"/>
    <p:sldId id="350" r:id="rId46"/>
    <p:sldId id="414" r:id="rId47"/>
    <p:sldId id="416" r:id="rId48"/>
    <p:sldId id="415" r:id="rId49"/>
    <p:sldId id="351" r:id="rId50"/>
    <p:sldId id="302" r:id="rId51"/>
    <p:sldId id="346" r:id="rId52"/>
    <p:sldId id="352" r:id="rId53"/>
    <p:sldId id="348" r:id="rId54"/>
    <p:sldId id="353" r:id="rId55"/>
    <p:sldId id="356" r:id="rId56"/>
    <p:sldId id="357" r:id="rId57"/>
    <p:sldId id="354" r:id="rId58"/>
    <p:sldId id="355" r:id="rId59"/>
    <p:sldId id="397" r:id="rId60"/>
    <p:sldId id="358" r:id="rId61"/>
    <p:sldId id="402" r:id="rId62"/>
    <p:sldId id="361" r:id="rId63"/>
    <p:sldId id="362" r:id="rId64"/>
    <p:sldId id="363" r:id="rId65"/>
    <p:sldId id="364" r:id="rId66"/>
    <p:sldId id="365" r:id="rId67"/>
    <p:sldId id="366" r:id="rId68"/>
    <p:sldId id="367" r:id="rId69"/>
    <p:sldId id="368" r:id="rId70"/>
    <p:sldId id="369" r:id="rId71"/>
    <p:sldId id="370" r:id="rId72"/>
    <p:sldId id="371" r:id="rId73"/>
    <p:sldId id="372" r:id="rId74"/>
    <p:sldId id="373" r:id="rId75"/>
    <p:sldId id="375" r:id="rId76"/>
    <p:sldId id="376" r:id="rId77"/>
    <p:sldId id="377" r:id="rId78"/>
    <p:sldId id="378" r:id="rId79"/>
    <p:sldId id="382" r:id="rId80"/>
    <p:sldId id="374" r:id="rId81"/>
    <p:sldId id="417" r:id="rId82"/>
    <p:sldId id="380" r:id="rId83"/>
    <p:sldId id="398" r:id="rId84"/>
    <p:sldId id="360" r:id="rId85"/>
    <p:sldId id="400" r:id="rId86"/>
    <p:sldId id="317" r:id="rId87"/>
    <p:sldId id="304" r:id="rId88"/>
    <p:sldId id="318" r:id="rId89"/>
    <p:sldId id="305" r:id="rId90"/>
    <p:sldId id="320" r:id="rId91"/>
    <p:sldId id="306" r:id="rId92"/>
    <p:sldId id="321" r:id="rId93"/>
    <p:sldId id="307" r:id="rId94"/>
    <p:sldId id="308" r:id="rId95"/>
    <p:sldId id="384" r:id="rId96"/>
    <p:sldId id="388" r:id="rId97"/>
    <p:sldId id="404" r:id="rId98"/>
    <p:sldId id="405" r:id="rId99"/>
    <p:sldId id="406" r:id="rId100"/>
    <p:sldId id="407" r:id="rId101"/>
    <p:sldId id="408" r:id="rId102"/>
    <p:sldId id="386" r:id="rId103"/>
    <p:sldId id="387" r:id="rId104"/>
    <p:sldId id="409" r:id="rId105"/>
    <p:sldId id="410" r:id="rId106"/>
    <p:sldId id="411" r:id="rId107"/>
    <p:sldId id="413" r:id="rId10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269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349"/>
            <p14:sldId id="350"/>
            <p14:sldId id="414"/>
            <p14:sldId id="416"/>
            <p14:sldId id="415"/>
            <p14:sldId id="351"/>
            <p14:sldId id="302"/>
            <p14:sldId id="346"/>
            <p14:sldId id="352"/>
            <p14:sldId id="348"/>
            <p14:sldId id="353"/>
            <p14:sldId id="356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1513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58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696" y="176"/>
      </p:cViewPr>
      <p:guideLst>
        <p:guide orient="horz" pos="1003"/>
        <p:guide pos="551"/>
        <p:guide orient="horz" pos="1513"/>
        <p:guide orient="horz" pos="459"/>
        <p:guide pos="3840"/>
        <p:guide orient="horz" pos="663"/>
        <p:guide orient="horz" pos="3558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png>
</file>

<file path=ppt/media/image17.png>
</file>

<file path=ppt/media/image18.gif>
</file>

<file path=ppt/media/image19.tiff>
</file>

<file path=ppt/media/image2.png>
</file>

<file path=ppt/media/image3.tiff>
</file>

<file path=ppt/media/image37.gif>
</file>

<file path=ppt/media/image38.tiff>
</file>

<file path=ppt/media/image39.tiff>
</file>

<file path=ppt/media/image4.tiff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17/3/19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102447015248637953?s=12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imogrossenbacher.ch/2016/12/beautiful-thematic-maps-with-ggplot2-only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813026" cy="5807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</a:t>
            </a:r>
            <a:endParaRPr lang="en-US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https://cran.rstudio.com/bin/windows/base/R-3.5.2-win.exe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</a:t>
            </a:r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https://download1.rstudio.org/RStudio-1.1.463.exe </a:t>
            </a:r>
            <a:endParaRPr lang="en-US" sz="22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/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 will do the trick,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1AB6A77-9DB1-0D45-87E0-F0B7166048D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6EABFE3-5F7E-204D-9161-A449D7149558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91B6712-6E1B-F14C-A82F-4521F43E5FB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2807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can do the same things when we code. We just write down the list explicitly.</a:t>
            </a:r>
            <a:endParaRPr lang="en-AU" sz="24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record of everything you have done.</a:t>
            </a:r>
          </a:p>
          <a:p>
            <a:r>
              <a:rPr lang="en-AU" sz="2400" dirty="0"/>
              <a:t>It will do everything you want every time (you won’t miss a step!)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1" y="490728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r4stats.com/articles/popularity/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i="1" dirty="0"/>
              <a:t>[Additional resources]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04962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198183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 like to make R packages/functions in my spare time. I also like to 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 (We’re also looking into producing our entire reports in R).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</a:t>
            </a:r>
            <a:r>
              <a:rPr lang="en-AU" sz="1400" dirty="0">
                <a:hlinkClick r:id="rId3"/>
              </a:rPr>
              <a:t>@allison_horst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519890"/>
            <a:chOff x="9618380" y="-234969"/>
            <a:chExt cx="2242381" cy="1519890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174172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Call the file </a:t>
            </a:r>
            <a:r>
              <a:rPr lang="en-US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dirty="0"/>
              <a:t> (or whatever you’d like) and create the project in your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Documents</a:t>
            </a:r>
            <a:r>
              <a:rPr lang="en-US" dirty="0"/>
              <a:t>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sz="3000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3000" b="1" dirty="0">
                <a:solidFill>
                  <a:schemeClr val="accent2"/>
                </a:solidFill>
              </a:rPr>
              <a:t>[do </a:t>
            </a:r>
            <a:r>
              <a:rPr lang="en-US" sz="3000" dirty="0">
                <a:solidFill>
                  <a:schemeClr val="accent2"/>
                </a:solidFill>
              </a:rPr>
              <a:t>this bit</a:t>
            </a:r>
            <a:r>
              <a:rPr lang="en-US" sz="3000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200" dirty="0"/>
              <a:t>We have an R Project set up for us. To download it, go to this address in your web browser:</a:t>
            </a:r>
            <a:br>
              <a:rPr lang="en-US" i="1" dirty="0"/>
            </a:br>
            <a:endParaRPr lang="en-US" i="1" dirty="0"/>
          </a:p>
          <a:p>
            <a:pPr marL="0" indent="0" algn="ctr">
              <a:buNone/>
            </a:pPr>
            <a:r>
              <a:rPr lang="en-US" sz="3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3800" dirty="0" err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800" dirty="0" err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800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b="1" dirty="0"/>
              <a:t>Open this zipped folder and move it somewhere nice, like your Desktop or Documents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3510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sz="1100" b="1" dirty="0"/>
          </a:p>
          <a:p>
            <a:pPr marL="0" indent="0">
              <a:buNone/>
            </a:pPr>
            <a:r>
              <a:rPr lang="en-US" sz="2200" dirty="0"/>
              <a:t>With the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200" dirty="0"/>
              <a:t> folder unzipped and saved somewhere:</a:t>
            </a:r>
          </a:p>
          <a:p>
            <a:pPr marL="0" indent="0">
              <a:buNone/>
            </a:pPr>
            <a:endParaRPr lang="en-US" sz="900" b="1" dirty="0"/>
          </a:p>
          <a:p>
            <a:r>
              <a:rPr lang="en-US" sz="2200" dirty="0"/>
              <a:t>In R Studio:</a:t>
            </a:r>
          </a:p>
          <a:p>
            <a:endParaRPr lang="en-US" sz="2200" dirty="0"/>
          </a:p>
          <a:p>
            <a:pPr lvl="1"/>
            <a:r>
              <a:rPr lang="en-US" sz="1800" dirty="0"/>
              <a:t>Save your current scripts somewhere (we won’t need them later).</a:t>
            </a:r>
          </a:p>
          <a:p>
            <a:pPr marL="0" indent="0">
              <a:buNone/>
            </a:pPr>
            <a:endParaRPr lang="en-US" sz="2200" dirty="0"/>
          </a:p>
          <a:p>
            <a:pPr lvl="1"/>
            <a:r>
              <a:rPr lang="en-US" sz="1900" dirty="0"/>
              <a:t>Click</a:t>
            </a:r>
            <a:r>
              <a:rPr lang="en-US" dirty="0"/>
              <a:t> 	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r>
              <a:rPr lang="en-US" sz="1700" dirty="0"/>
              <a:t>,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1800" dirty="0"/>
              <a:t>Then navigate to your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1800" dirty="0"/>
              <a:t>   folder, and </a:t>
            </a:r>
          </a:p>
          <a:p>
            <a:endParaRPr lang="en-US" sz="2200" dirty="0"/>
          </a:p>
          <a:p>
            <a:pPr lvl="1"/>
            <a:r>
              <a:rPr lang="en-US" sz="1800" dirty="0"/>
              <a:t>Open the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sz="1800" dirty="0"/>
              <a:t>  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have an R Project set up for us. To open it: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Save any scripts you have open. </a:t>
            </a:r>
          </a:p>
          <a:p>
            <a:r>
              <a:rPr lang="en-US" dirty="0"/>
              <a:t>In R, click ‘Open’ and navigate to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course_essa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 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2600166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0792968" cy="5393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R knows where it is!  -&gt;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a look at your newly made folder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Opening the </a:t>
            </a:r>
            <a:r>
              <a:rPr lang="en-US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r_course.Rproj</a:t>
            </a:r>
            <a:r>
              <a:rPr lang="en-US" dirty="0"/>
              <a:t> file will open R Studio, telling R where it 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Then, create a new script: </a:t>
            </a:r>
            <a:r>
              <a:rPr lang="en-US" b="1" dirty="0"/>
              <a:t>File -&gt; New File -&gt; R Script.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E650B-8D7B-A941-A62D-018B6423B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092" y="3044053"/>
            <a:ext cx="2628900" cy="5969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FBB47F-0716-6F47-9443-6F2B098D9F02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45301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257800" cy="50856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(eg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store our file the file in a folder called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download the dataset here: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/essadata1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Save it in your</a:t>
            </a:r>
            <a:r>
              <a:rPr lang="en-US" b="1" dirty="0"/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/data</a:t>
            </a:r>
            <a:r>
              <a:rPr lang="en-US" dirty="0"/>
              <a:t> file by going to the address and clicking </a:t>
            </a:r>
            <a:r>
              <a:rPr lang="en-US" i="1" dirty="0"/>
              <a:t>File </a:t>
            </a:r>
            <a:r>
              <a:rPr lang="en-US" dirty="0"/>
              <a:t>-&gt; </a:t>
            </a:r>
            <a:r>
              <a:rPr lang="en-US" i="1" dirty="0"/>
              <a:t>Save Page As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DEF19D-A562-704D-8500-AAB21712CCE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757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tidyverse.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load the tidyverse: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534713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gapminder.txt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1717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folder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A06925-7DC8-2E45-8CFF-C1CABF91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845" y="2808074"/>
            <a:ext cx="3252913" cy="12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21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CDD01C-19AF-3C44-8E80-4FF6E1A7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13" y="1592263"/>
            <a:ext cx="10739456" cy="6316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How has job growth been distributed around the major cities?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519102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5979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</a:t>
            </a:r>
            <a:r>
              <a:rPr lang="en-AU" dirty="0">
                <a:solidFill>
                  <a:srgbClr val="66666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extract insight out of data. We want to be able to </a:t>
            </a:r>
            <a:r>
              <a:rPr lang="en-AU" i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9151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 it in your mind.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01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recreation can be found here: </a:t>
            </a:r>
            <a:br>
              <a:rPr lang="en-US" sz="1600" dirty="0"/>
            </a:br>
            <a:r>
              <a:rPr lang="en-US" sz="1200" dirty="0">
                <a:hlinkClick r:id="rId3"/>
              </a:rPr>
              <a:t>https://timogrossenbacher.ch/2016/12/beautiful-thematic-maps-with-ggplot2-only/</a:t>
            </a:r>
            <a:r>
              <a:rPr lang="en-US" sz="12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13484</TotalTime>
  <Words>6221</Words>
  <Application>Microsoft Macintosh PowerPoint</Application>
  <PresentationFormat>Widescreen</PresentationFormat>
  <Paragraphs>1516</Paragraphs>
  <Slides>107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4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229</cp:revision>
  <cp:lastPrinted>2019-03-12T08:00:51Z</cp:lastPrinted>
  <dcterms:created xsi:type="dcterms:W3CDTF">2019-01-29T08:00:44Z</dcterms:created>
  <dcterms:modified xsi:type="dcterms:W3CDTF">2019-03-17T09:46:43Z</dcterms:modified>
</cp:coreProperties>
</file>

<file path=docProps/thumbnail.jpeg>
</file>